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7" r:id="rId5"/>
    <p:sldId id="266" r:id="rId6"/>
    <p:sldId id="268" r:id="rId7"/>
    <p:sldId id="261" r:id="rId8"/>
    <p:sldId id="262" r:id="rId9"/>
    <p:sldId id="260" r:id="rId10"/>
    <p:sldId id="271" r:id="rId11"/>
    <p:sldId id="273" r:id="rId12"/>
    <p:sldId id="265" r:id="rId13"/>
    <p:sldId id="264" r:id="rId14"/>
    <p:sldId id="263" r:id="rId15"/>
    <p:sldId id="269" r:id="rId16"/>
    <p:sldId id="272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45" autoAdjust="0"/>
    <p:restoredTop sz="94660"/>
  </p:normalViewPr>
  <p:slideViewPr>
    <p:cSldViewPr>
      <p:cViewPr varScale="1">
        <p:scale>
          <a:sx n="59" d="100"/>
          <a:sy n="59" d="100"/>
        </p:scale>
        <p:origin x="89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031644-0517-4640-A729-D762104195EA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ACD9D7B-C79F-4E32-A0D5-B163DBA3696B}">
      <dgm:prSet phldrT="[Text]" custT="1"/>
      <dgm:spPr/>
      <dgm:t>
        <a:bodyPr/>
        <a:lstStyle/>
        <a:p>
          <a:pPr algn="ctr"/>
          <a:r>
            <a:rPr lang="bn-BD" sz="4000" dirty="0" smtClean="0">
              <a:solidFill>
                <a:srgbClr val="FFFF00"/>
              </a:solidFill>
              <a:latin typeface="NikoshBAN" pitchFamily="2" charset="0"/>
              <a:cs typeface="NikoshBAN" pitchFamily="2" charset="0"/>
            </a:rPr>
            <a:t>অর্থের অংকে পরিমাপযোগ্য</a:t>
          </a:r>
          <a:endParaRPr lang="en-US" sz="4000" dirty="0">
            <a:solidFill>
              <a:srgbClr val="FFFF00"/>
            </a:solidFill>
          </a:endParaRPr>
        </a:p>
      </dgm:t>
    </dgm:pt>
    <dgm:pt modelId="{F9AE7E9F-6331-4108-AA17-60AA3BC72FDC}" type="parTrans" cxnId="{1E4641DD-8854-4EAA-9CBD-A4E08B064FAA}">
      <dgm:prSet/>
      <dgm:spPr/>
      <dgm:t>
        <a:bodyPr/>
        <a:lstStyle/>
        <a:p>
          <a:endParaRPr lang="en-US"/>
        </a:p>
      </dgm:t>
    </dgm:pt>
    <dgm:pt modelId="{34D056F4-6EAF-4C2D-B33A-CA6FAF6ECCF5}" type="sibTrans" cxnId="{1E4641DD-8854-4EAA-9CBD-A4E08B064FAA}">
      <dgm:prSet/>
      <dgm:spPr/>
      <dgm:t>
        <a:bodyPr/>
        <a:lstStyle/>
        <a:p>
          <a:endParaRPr lang="en-US"/>
        </a:p>
      </dgm:t>
    </dgm:pt>
    <dgm:pt modelId="{05EA69A1-7C2F-4B5E-BE16-0ED9D8CA5CF6}">
      <dgm:prSet phldrT="[Text]" custT="1"/>
      <dgm:spPr/>
      <dgm:t>
        <a:bodyPr/>
        <a:lstStyle/>
        <a:p>
          <a:pPr algn="ctr"/>
          <a:r>
            <a:rPr lang="bn-BD" sz="4000" dirty="0" smtClean="0">
              <a:latin typeface="NikoshBAN" pitchFamily="2" charset="0"/>
              <a:cs typeface="NikoshBAN" pitchFamily="2" charset="0"/>
            </a:rPr>
            <a:t>ঐতিহাসিক ঘটনা</a:t>
          </a:r>
          <a:endParaRPr lang="en-US" sz="4000" dirty="0"/>
        </a:p>
      </dgm:t>
    </dgm:pt>
    <dgm:pt modelId="{26825544-7A1A-4AA5-B46D-5C6346873BCE}" type="parTrans" cxnId="{5AB27A23-B584-4EAD-942C-CA495AA5830F}">
      <dgm:prSet/>
      <dgm:spPr/>
      <dgm:t>
        <a:bodyPr/>
        <a:lstStyle/>
        <a:p>
          <a:endParaRPr lang="en-US"/>
        </a:p>
      </dgm:t>
    </dgm:pt>
    <dgm:pt modelId="{72A6B17D-52F7-42E0-8909-C15070A2E6DA}" type="sibTrans" cxnId="{5AB27A23-B584-4EAD-942C-CA495AA5830F}">
      <dgm:prSet/>
      <dgm:spPr/>
      <dgm:t>
        <a:bodyPr/>
        <a:lstStyle/>
        <a:p>
          <a:endParaRPr lang="en-US"/>
        </a:p>
      </dgm:t>
    </dgm:pt>
    <dgm:pt modelId="{A4BBAEF5-7161-4A84-9595-D6D28806B74B}">
      <dgm:prSet phldrT="[Text]" custT="1"/>
      <dgm:spPr/>
      <dgm:t>
        <a:bodyPr/>
        <a:lstStyle/>
        <a:p>
          <a:pPr algn="ctr"/>
          <a:r>
            <a:rPr lang="bn-BD" sz="40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হিসাব সমীকরণে প্রভাব</a:t>
          </a:r>
          <a:endParaRPr lang="en-US" sz="4000" dirty="0">
            <a:solidFill>
              <a:schemeClr val="tx1"/>
            </a:solidFill>
          </a:endParaRPr>
        </a:p>
      </dgm:t>
    </dgm:pt>
    <dgm:pt modelId="{E648E98A-692E-496B-A620-99A63CAA019A}" type="parTrans" cxnId="{F9B4F1CC-5049-4C7E-8C0A-2AB9EDA6F3E0}">
      <dgm:prSet/>
      <dgm:spPr/>
      <dgm:t>
        <a:bodyPr/>
        <a:lstStyle/>
        <a:p>
          <a:endParaRPr lang="en-US"/>
        </a:p>
      </dgm:t>
    </dgm:pt>
    <dgm:pt modelId="{5E5B2A9D-A4F9-4906-BA57-D3598E19D7A1}" type="sibTrans" cxnId="{F9B4F1CC-5049-4C7E-8C0A-2AB9EDA6F3E0}">
      <dgm:prSet/>
      <dgm:spPr/>
      <dgm:t>
        <a:bodyPr/>
        <a:lstStyle/>
        <a:p>
          <a:endParaRPr lang="en-US"/>
        </a:p>
      </dgm:t>
    </dgm:pt>
    <dgm:pt modelId="{AFB442E9-0E9D-4CA6-A546-C56FE589D134}">
      <dgm:prSet phldrT="[Text]" custT="1"/>
      <dgm:spPr/>
      <dgm:t>
        <a:bodyPr/>
        <a:lstStyle/>
        <a:p>
          <a:pPr algn="ctr"/>
          <a:r>
            <a:rPr lang="bn-BD" sz="4000" dirty="0" smtClean="0">
              <a:solidFill>
                <a:schemeClr val="accent2"/>
              </a:solidFill>
              <a:latin typeface="NikoshBAN" pitchFamily="2" charset="0"/>
              <a:cs typeface="NikoshBAN" pitchFamily="2" charset="0"/>
            </a:rPr>
            <a:t>স্বয়ংসম্পূর্ণ ও স্বতন্ত্র</a:t>
          </a:r>
          <a:endParaRPr lang="en-US" sz="4000" dirty="0">
            <a:solidFill>
              <a:schemeClr val="accent2"/>
            </a:solidFill>
          </a:endParaRPr>
        </a:p>
      </dgm:t>
    </dgm:pt>
    <dgm:pt modelId="{E48EFA4F-79DB-479F-A8FA-FABF7D120037}" type="parTrans" cxnId="{D99955F9-20D4-458D-B6DD-7B046F17D191}">
      <dgm:prSet/>
      <dgm:spPr/>
      <dgm:t>
        <a:bodyPr/>
        <a:lstStyle/>
        <a:p>
          <a:endParaRPr lang="en-US"/>
        </a:p>
      </dgm:t>
    </dgm:pt>
    <dgm:pt modelId="{A611E723-4025-4720-8E7B-1E6C726D12E7}" type="sibTrans" cxnId="{D99955F9-20D4-458D-B6DD-7B046F17D191}">
      <dgm:prSet/>
      <dgm:spPr/>
      <dgm:t>
        <a:bodyPr/>
        <a:lstStyle/>
        <a:p>
          <a:endParaRPr lang="en-US"/>
        </a:p>
      </dgm:t>
    </dgm:pt>
    <dgm:pt modelId="{E607AE84-E190-4BC6-9B96-65F9F9B6C342}">
      <dgm:prSet phldrT="[Text]" custT="1"/>
      <dgm:spPr/>
      <dgm:t>
        <a:bodyPr/>
        <a:lstStyle/>
        <a:p>
          <a:pPr algn="ctr"/>
          <a:r>
            <a:rPr lang="bn-BD" sz="4000" dirty="0" smtClean="0">
              <a:solidFill>
                <a:srgbClr val="FF0000"/>
              </a:solidFill>
              <a:latin typeface="NikoshBAN" pitchFamily="2" charset="0"/>
              <a:cs typeface="NikoshBAN" pitchFamily="2" charset="0"/>
            </a:rPr>
            <a:t>দ্বৈত স্বত্তা</a:t>
          </a:r>
          <a:endParaRPr lang="en-US" sz="4000" dirty="0">
            <a:solidFill>
              <a:srgbClr val="FF0000"/>
            </a:solidFill>
          </a:endParaRPr>
        </a:p>
      </dgm:t>
    </dgm:pt>
    <dgm:pt modelId="{27C9A61B-632C-45DB-A9F0-8A682A217DEE}" type="parTrans" cxnId="{5EFD7E37-B5FD-4910-A85D-4149F0D57A0D}">
      <dgm:prSet/>
      <dgm:spPr/>
      <dgm:t>
        <a:bodyPr/>
        <a:lstStyle/>
        <a:p>
          <a:endParaRPr lang="en-US"/>
        </a:p>
      </dgm:t>
    </dgm:pt>
    <dgm:pt modelId="{083C4BAD-730A-4429-8203-581A85DB3BA1}" type="sibTrans" cxnId="{5EFD7E37-B5FD-4910-A85D-4149F0D57A0D}">
      <dgm:prSet/>
      <dgm:spPr/>
      <dgm:t>
        <a:bodyPr/>
        <a:lstStyle/>
        <a:p>
          <a:endParaRPr lang="en-US"/>
        </a:p>
      </dgm:t>
    </dgm:pt>
    <dgm:pt modelId="{E43EAF28-D0C4-4FCB-82CD-3A4EAD027B1F}">
      <dgm:prSet phldrT="[Text]" custT="1"/>
      <dgm:spPr/>
      <dgm:t>
        <a:bodyPr/>
        <a:lstStyle/>
        <a:p>
          <a:pPr algn="ctr"/>
          <a:r>
            <a:rPr lang="bn-BD" sz="4000" dirty="0" smtClean="0">
              <a:solidFill>
                <a:srgbClr val="FFFF00"/>
              </a:solidFill>
              <a:latin typeface="NikoshBAN" pitchFamily="2" charset="0"/>
              <a:cs typeface="NikoshBAN" pitchFamily="2" charset="0"/>
            </a:rPr>
            <a:t>দৃশ্যমানতা</a:t>
          </a:r>
          <a:endParaRPr lang="en-US" sz="4000" dirty="0">
            <a:solidFill>
              <a:srgbClr val="FFFF00"/>
            </a:solidFill>
          </a:endParaRPr>
        </a:p>
      </dgm:t>
    </dgm:pt>
    <dgm:pt modelId="{2F5912E2-3274-4548-91C6-979C601B3176}" type="parTrans" cxnId="{21346627-B180-4060-9CC4-2E6597A75E1C}">
      <dgm:prSet/>
      <dgm:spPr/>
      <dgm:t>
        <a:bodyPr/>
        <a:lstStyle/>
        <a:p>
          <a:endParaRPr lang="en-US"/>
        </a:p>
      </dgm:t>
    </dgm:pt>
    <dgm:pt modelId="{75A98269-CBAC-4FA5-8693-E2BF332B9EF6}" type="sibTrans" cxnId="{21346627-B180-4060-9CC4-2E6597A75E1C}">
      <dgm:prSet/>
      <dgm:spPr/>
      <dgm:t>
        <a:bodyPr/>
        <a:lstStyle/>
        <a:p>
          <a:endParaRPr lang="en-US"/>
        </a:p>
      </dgm:t>
    </dgm:pt>
    <dgm:pt modelId="{4C4964DE-97B6-4CB0-9B6B-657555CA45CE}">
      <dgm:prSet phldrT="[Text]" custT="1"/>
      <dgm:spPr/>
      <dgm:t>
        <a:bodyPr/>
        <a:lstStyle/>
        <a:p>
          <a:pPr algn="ctr"/>
          <a:r>
            <a:rPr lang="bn-BD" sz="4000" dirty="0" smtClean="0">
              <a:solidFill>
                <a:srgbClr val="7030A0"/>
              </a:solidFill>
              <a:latin typeface="NikoshBAN" pitchFamily="2" charset="0"/>
              <a:cs typeface="NikoshBAN" pitchFamily="2" charset="0"/>
            </a:rPr>
            <a:t>আর্থিক অবস্থার পরিবর্তন </a:t>
          </a:r>
          <a:endParaRPr lang="en-US" sz="4000" dirty="0">
            <a:solidFill>
              <a:srgbClr val="7030A0"/>
            </a:solidFill>
          </a:endParaRPr>
        </a:p>
      </dgm:t>
    </dgm:pt>
    <dgm:pt modelId="{CC37A3C7-3FA7-4B6F-A117-24730E63D8C1}" type="sibTrans" cxnId="{65401802-E0CE-44CD-AC7B-6BE7302535A9}">
      <dgm:prSet/>
      <dgm:spPr/>
      <dgm:t>
        <a:bodyPr/>
        <a:lstStyle/>
        <a:p>
          <a:endParaRPr lang="en-US"/>
        </a:p>
      </dgm:t>
    </dgm:pt>
    <dgm:pt modelId="{8B46319E-5A55-48FF-930D-1192CD100D60}" type="parTrans" cxnId="{65401802-E0CE-44CD-AC7B-6BE7302535A9}">
      <dgm:prSet/>
      <dgm:spPr/>
      <dgm:t>
        <a:bodyPr/>
        <a:lstStyle/>
        <a:p>
          <a:endParaRPr lang="en-US"/>
        </a:p>
      </dgm:t>
    </dgm:pt>
    <dgm:pt modelId="{461C54CB-457E-490C-9750-7EC24A59E93A}" type="pres">
      <dgm:prSet presAssocID="{8A031644-0517-4640-A729-D762104195E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1C55D55-757B-42FB-BB36-651432A05535}" type="pres">
      <dgm:prSet presAssocID="{EACD9D7B-C79F-4E32-A0D5-B163DBA3696B}" presName="comp" presStyleCnt="0"/>
      <dgm:spPr/>
    </dgm:pt>
    <dgm:pt modelId="{1D8393A5-FF9E-45EA-89D0-AB26783C2A72}" type="pres">
      <dgm:prSet presAssocID="{EACD9D7B-C79F-4E32-A0D5-B163DBA3696B}" presName="box" presStyleLbl="node1" presStyleIdx="0" presStyleCnt="7" custLinFactNeighborY="-10574"/>
      <dgm:spPr/>
      <dgm:t>
        <a:bodyPr/>
        <a:lstStyle/>
        <a:p>
          <a:endParaRPr lang="en-US"/>
        </a:p>
      </dgm:t>
    </dgm:pt>
    <dgm:pt modelId="{3F5DEEE3-290E-4BE2-8B9C-11F0FE0D4CD4}" type="pres">
      <dgm:prSet presAssocID="{EACD9D7B-C79F-4E32-A0D5-B163DBA3696B}" presName="img" presStyleLbl="fgImgPlace1" presStyleIdx="0" presStyleCnt="7"/>
      <dgm:spPr/>
    </dgm:pt>
    <dgm:pt modelId="{C80C0373-EE82-4666-B8A3-91AAFD0F6B31}" type="pres">
      <dgm:prSet presAssocID="{EACD9D7B-C79F-4E32-A0D5-B163DBA3696B}" presName="text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75FDB4-A906-41B7-B8D6-D3B85E500D9E}" type="pres">
      <dgm:prSet presAssocID="{34D056F4-6EAF-4C2D-B33A-CA6FAF6ECCF5}" presName="spacer" presStyleCnt="0"/>
      <dgm:spPr/>
    </dgm:pt>
    <dgm:pt modelId="{66ABE025-47F3-4893-B094-F2718D93D40B}" type="pres">
      <dgm:prSet presAssocID="{4C4964DE-97B6-4CB0-9B6B-657555CA45CE}" presName="comp" presStyleCnt="0"/>
      <dgm:spPr/>
    </dgm:pt>
    <dgm:pt modelId="{521BCCD7-0CBC-4AD4-8F67-648B7116CBF9}" type="pres">
      <dgm:prSet presAssocID="{4C4964DE-97B6-4CB0-9B6B-657555CA45CE}" presName="box" presStyleLbl="node1" presStyleIdx="1" presStyleCnt="7"/>
      <dgm:spPr/>
      <dgm:t>
        <a:bodyPr/>
        <a:lstStyle/>
        <a:p>
          <a:endParaRPr lang="en-US"/>
        </a:p>
      </dgm:t>
    </dgm:pt>
    <dgm:pt modelId="{83DACD0D-FD91-4194-980C-3FA9A61A2EEA}" type="pres">
      <dgm:prSet presAssocID="{4C4964DE-97B6-4CB0-9B6B-657555CA45CE}" presName="img" presStyleLbl="fgImgPlace1" presStyleIdx="1" presStyleCnt="7"/>
      <dgm:spPr/>
    </dgm:pt>
    <dgm:pt modelId="{6A577AC3-25D1-4514-8F39-82D4A297FDD0}" type="pres">
      <dgm:prSet presAssocID="{4C4964DE-97B6-4CB0-9B6B-657555CA45CE}" presName="text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0FEB92-7E15-445D-A185-1B6FA1165BCD}" type="pres">
      <dgm:prSet presAssocID="{CC37A3C7-3FA7-4B6F-A117-24730E63D8C1}" presName="spacer" presStyleCnt="0"/>
      <dgm:spPr/>
    </dgm:pt>
    <dgm:pt modelId="{32B7FEFE-948F-4221-9ED2-F75B67890438}" type="pres">
      <dgm:prSet presAssocID="{E607AE84-E190-4BC6-9B96-65F9F9B6C342}" presName="comp" presStyleCnt="0"/>
      <dgm:spPr/>
    </dgm:pt>
    <dgm:pt modelId="{686881B5-5337-4D66-A4D5-87AE20779CDB}" type="pres">
      <dgm:prSet presAssocID="{E607AE84-E190-4BC6-9B96-65F9F9B6C342}" presName="box" presStyleLbl="node1" presStyleIdx="2" presStyleCnt="7"/>
      <dgm:spPr/>
      <dgm:t>
        <a:bodyPr/>
        <a:lstStyle/>
        <a:p>
          <a:endParaRPr lang="en-US"/>
        </a:p>
      </dgm:t>
    </dgm:pt>
    <dgm:pt modelId="{80864158-ECDE-48ED-B452-9FDBF99EDB56}" type="pres">
      <dgm:prSet presAssocID="{E607AE84-E190-4BC6-9B96-65F9F9B6C342}" presName="img" presStyleLbl="fgImgPlace1" presStyleIdx="2" presStyleCnt="7"/>
      <dgm:spPr/>
    </dgm:pt>
    <dgm:pt modelId="{AD28D683-A269-4013-A188-EDF2A55DCF98}" type="pres">
      <dgm:prSet presAssocID="{E607AE84-E190-4BC6-9B96-65F9F9B6C342}" presName="text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37C0C9-95FD-4B35-976A-A05901649ADB}" type="pres">
      <dgm:prSet presAssocID="{083C4BAD-730A-4429-8203-581A85DB3BA1}" presName="spacer" presStyleCnt="0"/>
      <dgm:spPr/>
    </dgm:pt>
    <dgm:pt modelId="{AB3AFCFC-B8D9-4A6F-AAAC-ACD5F630DC24}" type="pres">
      <dgm:prSet presAssocID="{E43EAF28-D0C4-4FCB-82CD-3A4EAD027B1F}" presName="comp" presStyleCnt="0"/>
      <dgm:spPr/>
    </dgm:pt>
    <dgm:pt modelId="{C9A4AD3B-C0F6-4B45-8964-126E19E6DC82}" type="pres">
      <dgm:prSet presAssocID="{E43EAF28-D0C4-4FCB-82CD-3A4EAD027B1F}" presName="box" presStyleLbl="node1" presStyleIdx="3" presStyleCnt="7"/>
      <dgm:spPr/>
      <dgm:t>
        <a:bodyPr/>
        <a:lstStyle/>
        <a:p>
          <a:endParaRPr lang="en-US"/>
        </a:p>
      </dgm:t>
    </dgm:pt>
    <dgm:pt modelId="{E49696C1-6179-463F-97B7-03B69F46AB38}" type="pres">
      <dgm:prSet presAssocID="{E43EAF28-D0C4-4FCB-82CD-3A4EAD027B1F}" presName="img" presStyleLbl="fgImgPlace1" presStyleIdx="3" presStyleCnt="7"/>
      <dgm:spPr/>
    </dgm:pt>
    <dgm:pt modelId="{3C8ED8AA-AA4D-4808-AEA4-76B8BC9DEBAB}" type="pres">
      <dgm:prSet presAssocID="{E43EAF28-D0C4-4FCB-82CD-3A4EAD027B1F}" presName="text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48DD3C-D4B5-4680-B5EB-0E1B1C64844B}" type="pres">
      <dgm:prSet presAssocID="{75A98269-CBAC-4FA5-8693-E2BF332B9EF6}" presName="spacer" presStyleCnt="0"/>
      <dgm:spPr/>
    </dgm:pt>
    <dgm:pt modelId="{ED9C396F-A6EA-44DE-B234-5DC3A361D5E2}" type="pres">
      <dgm:prSet presAssocID="{AFB442E9-0E9D-4CA6-A546-C56FE589D134}" presName="comp" presStyleCnt="0"/>
      <dgm:spPr/>
    </dgm:pt>
    <dgm:pt modelId="{BF3A4997-E193-4662-8BB8-249FE666B0A0}" type="pres">
      <dgm:prSet presAssocID="{AFB442E9-0E9D-4CA6-A546-C56FE589D134}" presName="box" presStyleLbl="node1" presStyleIdx="4" presStyleCnt="7"/>
      <dgm:spPr/>
      <dgm:t>
        <a:bodyPr/>
        <a:lstStyle/>
        <a:p>
          <a:endParaRPr lang="en-US"/>
        </a:p>
      </dgm:t>
    </dgm:pt>
    <dgm:pt modelId="{5E58F66C-F633-427B-ABD0-7C0951897D68}" type="pres">
      <dgm:prSet presAssocID="{AFB442E9-0E9D-4CA6-A546-C56FE589D134}" presName="img" presStyleLbl="fgImgPlace1" presStyleIdx="4" presStyleCnt="7"/>
      <dgm:spPr/>
    </dgm:pt>
    <dgm:pt modelId="{17FEE7E1-819A-4D70-B464-19A7FC738BA2}" type="pres">
      <dgm:prSet presAssocID="{AFB442E9-0E9D-4CA6-A546-C56FE589D134}" presName="text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4F7BE4-C08B-49AA-901D-B6017A6D4F5D}" type="pres">
      <dgm:prSet presAssocID="{A611E723-4025-4720-8E7B-1E6C726D12E7}" presName="spacer" presStyleCnt="0"/>
      <dgm:spPr/>
    </dgm:pt>
    <dgm:pt modelId="{1A3B7CEB-E18D-4FB3-90EE-F8EEF34DE0A2}" type="pres">
      <dgm:prSet presAssocID="{05EA69A1-7C2F-4B5E-BE16-0ED9D8CA5CF6}" presName="comp" presStyleCnt="0"/>
      <dgm:spPr/>
    </dgm:pt>
    <dgm:pt modelId="{D7B3C549-49D4-4E2B-8263-617EB52B42B2}" type="pres">
      <dgm:prSet presAssocID="{05EA69A1-7C2F-4B5E-BE16-0ED9D8CA5CF6}" presName="box" presStyleLbl="node1" presStyleIdx="5" presStyleCnt="7"/>
      <dgm:spPr/>
      <dgm:t>
        <a:bodyPr/>
        <a:lstStyle/>
        <a:p>
          <a:endParaRPr lang="en-US"/>
        </a:p>
      </dgm:t>
    </dgm:pt>
    <dgm:pt modelId="{C099D7B8-9B0C-4235-8F2D-A826565B7E97}" type="pres">
      <dgm:prSet presAssocID="{05EA69A1-7C2F-4B5E-BE16-0ED9D8CA5CF6}" presName="img" presStyleLbl="fgImgPlace1" presStyleIdx="5" presStyleCnt="7"/>
      <dgm:spPr/>
    </dgm:pt>
    <dgm:pt modelId="{84A4C56B-26B6-4649-A4C5-577D24461BB2}" type="pres">
      <dgm:prSet presAssocID="{05EA69A1-7C2F-4B5E-BE16-0ED9D8CA5CF6}" presName="text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FEBDD7-E618-4141-B12D-21A1D9D99272}" type="pres">
      <dgm:prSet presAssocID="{72A6B17D-52F7-42E0-8909-C15070A2E6DA}" presName="spacer" presStyleCnt="0"/>
      <dgm:spPr/>
    </dgm:pt>
    <dgm:pt modelId="{D469EBBA-FA59-4C3C-894C-B19D0F240838}" type="pres">
      <dgm:prSet presAssocID="{A4BBAEF5-7161-4A84-9595-D6D28806B74B}" presName="comp" presStyleCnt="0"/>
      <dgm:spPr/>
    </dgm:pt>
    <dgm:pt modelId="{C8D37F71-8A1A-450E-8D39-59097B66672C}" type="pres">
      <dgm:prSet presAssocID="{A4BBAEF5-7161-4A84-9595-D6D28806B74B}" presName="box" presStyleLbl="node1" presStyleIdx="6" presStyleCnt="7" custLinFactNeighborX="909" custLinFactNeighborY="1162"/>
      <dgm:spPr/>
      <dgm:t>
        <a:bodyPr/>
        <a:lstStyle/>
        <a:p>
          <a:endParaRPr lang="en-US"/>
        </a:p>
      </dgm:t>
    </dgm:pt>
    <dgm:pt modelId="{11531507-49E6-4251-8AD7-9F9345AC9DEA}" type="pres">
      <dgm:prSet presAssocID="{A4BBAEF5-7161-4A84-9595-D6D28806B74B}" presName="img" presStyleLbl="fgImgPlace1" presStyleIdx="6" presStyleCnt="7"/>
      <dgm:spPr/>
    </dgm:pt>
    <dgm:pt modelId="{D23E6ABE-338E-4256-8158-FBAADAEB3EAF}" type="pres">
      <dgm:prSet presAssocID="{A4BBAEF5-7161-4A84-9595-D6D28806B74B}" presName="text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6875E1E-16FF-41A2-A145-9CEB44E25876}" type="presOf" srcId="{05EA69A1-7C2F-4B5E-BE16-0ED9D8CA5CF6}" destId="{84A4C56B-26B6-4649-A4C5-577D24461BB2}" srcOrd="1" destOrd="0" presId="urn:microsoft.com/office/officeart/2005/8/layout/vList4#1"/>
    <dgm:cxn modelId="{8F91F10A-9100-4478-B0DA-D00BB849A116}" type="presOf" srcId="{EACD9D7B-C79F-4E32-A0D5-B163DBA3696B}" destId="{1D8393A5-FF9E-45EA-89D0-AB26783C2A72}" srcOrd="0" destOrd="0" presId="urn:microsoft.com/office/officeart/2005/8/layout/vList4#1"/>
    <dgm:cxn modelId="{01A3343F-EE90-450F-85CE-E6034A35CB99}" type="presOf" srcId="{E607AE84-E190-4BC6-9B96-65F9F9B6C342}" destId="{AD28D683-A269-4013-A188-EDF2A55DCF98}" srcOrd="1" destOrd="0" presId="urn:microsoft.com/office/officeart/2005/8/layout/vList4#1"/>
    <dgm:cxn modelId="{8935CFFD-88C0-4CA1-B18A-7D404EC27B54}" type="presOf" srcId="{05EA69A1-7C2F-4B5E-BE16-0ED9D8CA5CF6}" destId="{D7B3C549-49D4-4E2B-8263-617EB52B42B2}" srcOrd="0" destOrd="0" presId="urn:microsoft.com/office/officeart/2005/8/layout/vList4#1"/>
    <dgm:cxn modelId="{41E9EC5E-8434-4747-8185-D45EE1FE513A}" type="presOf" srcId="{A4BBAEF5-7161-4A84-9595-D6D28806B74B}" destId="{C8D37F71-8A1A-450E-8D39-59097B66672C}" srcOrd="0" destOrd="0" presId="urn:microsoft.com/office/officeart/2005/8/layout/vList4#1"/>
    <dgm:cxn modelId="{BF116AA0-BD7B-464B-B39B-0072C42B79AD}" type="presOf" srcId="{8A031644-0517-4640-A729-D762104195EA}" destId="{461C54CB-457E-490C-9750-7EC24A59E93A}" srcOrd="0" destOrd="0" presId="urn:microsoft.com/office/officeart/2005/8/layout/vList4#1"/>
    <dgm:cxn modelId="{58FE9A18-8384-4B26-A6C8-58C4AC456E81}" type="presOf" srcId="{4C4964DE-97B6-4CB0-9B6B-657555CA45CE}" destId="{6A577AC3-25D1-4514-8F39-82D4A297FDD0}" srcOrd="1" destOrd="0" presId="urn:microsoft.com/office/officeart/2005/8/layout/vList4#1"/>
    <dgm:cxn modelId="{FE0D3F07-0FD6-4CE3-A41B-81BA3DC8E767}" type="presOf" srcId="{A4BBAEF5-7161-4A84-9595-D6D28806B74B}" destId="{D23E6ABE-338E-4256-8158-FBAADAEB3EAF}" srcOrd="1" destOrd="0" presId="urn:microsoft.com/office/officeart/2005/8/layout/vList4#1"/>
    <dgm:cxn modelId="{48B073F6-AE0C-45E5-B579-D14F80622FAE}" type="presOf" srcId="{E43EAF28-D0C4-4FCB-82CD-3A4EAD027B1F}" destId="{C9A4AD3B-C0F6-4B45-8964-126E19E6DC82}" srcOrd="0" destOrd="0" presId="urn:microsoft.com/office/officeart/2005/8/layout/vList4#1"/>
    <dgm:cxn modelId="{2135C395-7A81-4C80-AF30-51576A9DC0C0}" type="presOf" srcId="{EACD9D7B-C79F-4E32-A0D5-B163DBA3696B}" destId="{C80C0373-EE82-4666-B8A3-91AAFD0F6B31}" srcOrd="1" destOrd="0" presId="urn:microsoft.com/office/officeart/2005/8/layout/vList4#1"/>
    <dgm:cxn modelId="{5AB27A23-B584-4EAD-942C-CA495AA5830F}" srcId="{8A031644-0517-4640-A729-D762104195EA}" destId="{05EA69A1-7C2F-4B5E-BE16-0ED9D8CA5CF6}" srcOrd="5" destOrd="0" parTransId="{26825544-7A1A-4AA5-B46D-5C6346873BCE}" sibTransId="{72A6B17D-52F7-42E0-8909-C15070A2E6DA}"/>
    <dgm:cxn modelId="{21346627-B180-4060-9CC4-2E6597A75E1C}" srcId="{8A031644-0517-4640-A729-D762104195EA}" destId="{E43EAF28-D0C4-4FCB-82CD-3A4EAD027B1F}" srcOrd="3" destOrd="0" parTransId="{2F5912E2-3274-4548-91C6-979C601B3176}" sibTransId="{75A98269-CBAC-4FA5-8693-E2BF332B9EF6}"/>
    <dgm:cxn modelId="{EE16C307-0EED-4382-B541-B1739ACFF132}" type="presOf" srcId="{AFB442E9-0E9D-4CA6-A546-C56FE589D134}" destId="{BF3A4997-E193-4662-8BB8-249FE666B0A0}" srcOrd="0" destOrd="0" presId="urn:microsoft.com/office/officeart/2005/8/layout/vList4#1"/>
    <dgm:cxn modelId="{5EFD7E37-B5FD-4910-A85D-4149F0D57A0D}" srcId="{8A031644-0517-4640-A729-D762104195EA}" destId="{E607AE84-E190-4BC6-9B96-65F9F9B6C342}" srcOrd="2" destOrd="0" parTransId="{27C9A61B-632C-45DB-A9F0-8A682A217DEE}" sibTransId="{083C4BAD-730A-4429-8203-581A85DB3BA1}"/>
    <dgm:cxn modelId="{99C92608-06CE-4249-9F56-FA0E46C83348}" type="presOf" srcId="{E43EAF28-D0C4-4FCB-82CD-3A4EAD027B1F}" destId="{3C8ED8AA-AA4D-4808-AEA4-76B8BC9DEBAB}" srcOrd="1" destOrd="0" presId="urn:microsoft.com/office/officeart/2005/8/layout/vList4#1"/>
    <dgm:cxn modelId="{D99955F9-20D4-458D-B6DD-7B046F17D191}" srcId="{8A031644-0517-4640-A729-D762104195EA}" destId="{AFB442E9-0E9D-4CA6-A546-C56FE589D134}" srcOrd="4" destOrd="0" parTransId="{E48EFA4F-79DB-479F-A8FA-FABF7D120037}" sibTransId="{A611E723-4025-4720-8E7B-1E6C726D12E7}"/>
    <dgm:cxn modelId="{55B446A4-D9F2-4ED6-8BF6-CF6F8B420433}" type="presOf" srcId="{AFB442E9-0E9D-4CA6-A546-C56FE589D134}" destId="{17FEE7E1-819A-4D70-B464-19A7FC738BA2}" srcOrd="1" destOrd="0" presId="urn:microsoft.com/office/officeart/2005/8/layout/vList4#1"/>
    <dgm:cxn modelId="{65401802-E0CE-44CD-AC7B-6BE7302535A9}" srcId="{8A031644-0517-4640-A729-D762104195EA}" destId="{4C4964DE-97B6-4CB0-9B6B-657555CA45CE}" srcOrd="1" destOrd="0" parTransId="{8B46319E-5A55-48FF-930D-1192CD100D60}" sibTransId="{CC37A3C7-3FA7-4B6F-A117-24730E63D8C1}"/>
    <dgm:cxn modelId="{F9B4F1CC-5049-4C7E-8C0A-2AB9EDA6F3E0}" srcId="{8A031644-0517-4640-A729-D762104195EA}" destId="{A4BBAEF5-7161-4A84-9595-D6D28806B74B}" srcOrd="6" destOrd="0" parTransId="{E648E98A-692E-496B-A620-99A63CAA019A}" sibTransId="{5E5B2A9D-A4F9-4906-BA57-D3598E19D7A1}"/>
    <dgm:cxn modelId="{F93060EA-5082-47D7-BF3E-4DDEA2156E66}" type="presOf" srcId="{4C4964DE-97B6-4CB0-9B6B-657555CA45CE}" destId="{521BCCD7-0CBC-4AD4-8F67-648B7116CBF9}" srcOrd="0" destOrd="0" presId="urn:microsoft.com/office/officeart/2005/8/layout/vList4#1"/>
    <dgm:cxn modelId="{1E4641DD-8854-4EAA-9CBD-A4E08B064FAA}" srcId="{8A031644-0517-4640-A729-D762104195EA}" destId="{EACD9D7B-C79F-4E32-A0D5-B163DBA3696B}" srcOrd="0" destOrd="0" parTransId="{F9AE7E9F-6331-4108-AA17-60AA3BC72FDC}" sibTransId="{34D056F4-6EAF-4C2D-B33A-CA6FAF6ECCF5}"/>
    <dgm:cxn modelId="{2D186004-9871-4CB2-A086-99A500ECA0A9}" type="presOf" srcId="{E607AE84-E190-4BC6-9B96-65F9F9B6C342}" destId="{686881B5-5337-4D66-A4D5-87AE20779CDB}" srcOrd="0" destOrd="0" presId="urn:microsoft.com/office/officeart/2005/8/layout/vList4#1"/>
    <dgm:cxn modelId="{A9B08F74-0636-497F-95AB-1F491362F895}" type="presParOf" srcId="{461C54CB-457E-490C-9750-7EC24A59E93A}" destId="{11C55D55-757B-42FB-BB36-651432A05535}" srcOrd="0" destOrd="0" presId="urn:microsoft.com/office/officeart/2005/8/layout/vList4#1"/>
    <dgm:cxn modelId="{72AB95E7-924A-47F1-BBC5-80DEDE837DC2}" type="presParOf" srcId="{11C55D55-757B-42FB-BB36-651432A05535}" destId="{1D8393A5-FF9E-45EA-89D0-AB26783C2A72}" srcOrd="0" destOrd="0" presId="urn:microsoft.com/office/officeart/2005/8/layout/vList4#1"/>
    <dgm:cxn modelId="{EEDFE3DE-797A-4B20-B5D2-622B0F2CC7A1}" type="presParOf" srcId="{11C55D55-757B-42FB-BB36-651432A05535}" destId="{3F5DEEE3-290E-4BE2-8B9C-11F0FE0D4CD4}" srcOrd="1" destOrd="0" presId="urn:microsoft.com/office/officeart/2005/8/layout/vList4#1"/>
    <dgm:cxn modelId="{2F54A323-A3EC-4763-9AB4-3767D913721E}" type="presParOf" srcId="{11C55D55-757B-42FB-BB36-651432A05535}" destId="{C80C0373-EE82-4666-B8A3-91AAFD0F6B31}" srcOrd="2" destOrd="0" presId="urn:microsoft.com/office/officeart/2005/8/layout/vList4#1"/>
    <dgm:cxn modelId="{9578BBBB-8408-4D1A-81AA-BC8F03318431}" type="presParOf" srcId="{461C54CB-457E-490C-9750-7EC24A59E93A}" destId="{3675FDB4-A906-41B7-B8D6-D3B85E500D9E}" srcOrd="1" destOrd="0" presId="urn:microsoft.com/office/officeart/2005/8/layout/vList4#1"/>
    <dgm:cxn modelId="{45103B5D-CF9E-4331-9974-A041E51EE12A}" type="presParOf" srcId="{461C54CB-457E-490C-9750-7EC24A59E93A}" destId="{66ABE025-47F3-4893-B094-F2718D93D40B}" srcOrd="2" destOrd="0" presId="urn:microsoft.com/office/officeart/2005/8/layout/vList4#1"/>
    <dgm:cxn modelId="{46B2CB32-F910-458E-B4EC-82B50F1B302B}" type="presParOf" srcId="{66ABE025-47F3-4893-B094-F2718D93D40B}" destId="{521BCCD7-0CBC-4AD4-8F67-648B7116CBF9}" srcOrd="0" destOrd="0" presId="urn:microsoft.com/office/officeart/2005/8/layout/vList4#1"/>
    <dgm:cxn modelId="{99B6BA76-7148-4B00-B5DF-51D9A0BF1F35}" type="presParOf" srcId="{66ABE025-47F3-4893-B094-F2718D93D40B}" destId="{83DACD0D-FD91-4194-980C-3FA9A61A2EEA}" srcOrd="1" destOrd="0" presId="urn:microsoft.com/office/officeart/2005/8/layout/vList4#1"/>
    <dgm:cxn modelId="{550FFAF4-9812-4027-9C7D-5655B7549466}" type="presParOf" srcId="{66ABE025-47F3-4893-B094-F2718D93D40B}" destId="{6A577AC3-25D1-4514-8F39-82D4A297FDD0}" srcOrd="2" destOrd="0" presId="urn:microsoft.com/office/officeart/2005/8/layout/vList4#1"/>
    <dgm:cxn modelId="{A7BC81A4-6471-475E-B538-651670CAFCC9}" type="presParOf" srcId="{461C54CB-457E-490C-9750-7EC24A59E93A}" destId="{910FEB92-7E15-445D-A185-1B6FA1165BCD}" srcOrd="3" destOrd="0" presId="urn:microsoft.com/office/officeart/2005/8/layout/vList4#1"/>
    <dgm:cxn modelId="{254F8B14-AB2A-4302-B465-1F1FBB0141B7}" type="presParOf" srcId="{461C54CB-457E-490C-9750-7EC24A59E93A}" destId="{32B7FEFE-948F-4221-9ED2-F75B67890438}" srcOrd="4" destOrd="0" presId="urn:microsoft.com/office/officeart/2005/8/layout/vList4#1"/>
    <dgm:cxn modelId="{F1BDE09A-9C46-44D2-9C42-3B962532A1E4}" type="presParOf" srcId="{32B7FEFE-948F-4221-9ED2-F75B67890438}" destId="{686881B5-5337-4D66-A4D5-87AE20779CDB}" srcOrd="0" destOrd="0" presId="urn:microsoft.com/office/officeart/2005/8/layout/vList4#1"/>
    <dgm:cxn modelId="{A5F6AAA8-AD51-420F-8F39-8860A2B808F8}" type="presParOf" srcId="{32B7FEFE-948F-4221-9ED2-F75B67890438}" destId="{80864158-ECDE-48ED-B452-9FDBF99EDB56}" srcOrd="1" destOrd="0" presId="urn:microsoft.com/office/officeart/2005/8/layout/vList4#1"/>
    <dgm:cxn modelId="{755563BC-EC0E-45AF-B9C4-C926B3B4EE05}" type="presParOf" srcId="{32B7FEFE-948F-4221-9ED2-F75B67890438}" destId="{AD28D683-A269-4013-A188-EDF2A55DCF98}" srcOrd="2" destOrd="0" presId="urn:microsoft.com/office/officeart/2005/8/layout/vList4#1"/>
    <dgm:cxn modelId="{1B8A2F91-4C58-42F3-8A5F-7E6CB63CD571}" type="presParOf" srcId="{461C54CB-457E-490C-9750-7EC24A59E93A}" destId="{1A37C0C9-95FD-4B35-976A-A05901649ADB}" srcOrd="5" destOrd="0" presId="urn:microsoft.com/office/officeart/2005/8/layout/vList4#1"/>
    <dgm:cxn modelId="{C18106AE-7261-4EA2-AB12-E642CF90CD2F}" type="presParOf" srcId="{461C54CB-457E-490C-9750-7EC24A59E93A}" destId="{AB3AFCFC-B8D9-4A6F-AAAC-ACD5F630DC24}" srcOrd="6" destOrd="0" presId="urn:microsoft.com/office/officeart/2005/8/layout/vList4#1"/>
    <dgm:cxn modelId="{7110882E-0B68-4182-8FD9-41BA5806FD28}" type="presParOf" srcId="{AB3AFCFC-B8D9-4A6F-AAAC-ACD5F630DC24}" destId="{C9A4AD3B-C0F6-4B45-8964-126E19E6DC82}" srcOrd="0" destOrd="0" presId="urn:microsoft.com/office/officeart/2005/8/layout/vList4#1"/>
    <dgm:cxn modelId="{39629D29-175B-44D4-B592-EADDF4D946AF}" type="presParOf" srcId="{AB3AFCFC-B8D9-4A6F-AAAC-ACD5F630DC24}" destId="{E49696C1-6179-463F-97B7-03B69F46AB38}" srcOrd="1" destOrd="0" presId="urn:microsoft.com/office/officeart/2005/8/layout/vList4#1"/>
    <dgm:cxn modelId="{E8EADEAE-F7FB-4696-A737-EEB4C3B3C010}" type="presParOf" srcId="{AB3AFCFC-B8D9-4A6F-AAAC-ACD5F630DC24}" destId="{3C8ED8AA-AA4D-4808-AEA4-76B8BC9DEBAB}" srcOrd="2" destOrd="0" presId="urn:microsoft.com/office/officeart/2005/8/layout/vList4#1"/>
    <dgm:cxn modelId="{61DE9090-34A2-4725-AAD0-B694514AC6F7}" type="presParOf" srcId="{461C54CB-457E-490C-9750-7EC24A59E93A}" destId="{4448DD3C-D4B5-4680-B5EB-0E1B1C64844B}" srcOrd="7" destOrd="0" presId="urn:microsoft.com/office/officeart/2005/8/layout/vList4#1"/>
    <dgm:cxn modelId="{7B1D888E-29C0-4CCB-8B12-125AF6E3E171}" type="presParOf" srcId="{461C54CB-457E-490C-9750-7EC24A59E93A}" destId="{ED9C396F-A6EA-44DE-B234-5DC3A361D5E2}" srcOrd="8" destOrd="0" presId="urn:microsoft.com/office/officeart/2005/8/layout/vList4#1"/>
    <dgm:cxn modelId="{86B2286E-0F5B-4E2B-B91F-EA9A8163F6A1}" type="presParOf" srcId="{ED9C396F-A6EA-44DE-B234-5DC3A361D5E2}" destId="{BF3A4997-E193-4662-8BB8-249FE666B0A0}" srcOrd="0" destOrd="0" presId="urn:microsoft.com/office/officeart/2005/8/layout/vList4#1"/>
    <dgm:cxn modelId="{A59F6A74-8AFC-4C3A-8D2E-894FDE2D223B}" type="presParOf" srcId="{ED9C396F-A6EA-44DE-B234-5DC3A361D5E2}" destId="{5E58F66C-F633-427B-ABD0-7C0951897D68}" srcOrd="1" destOrd="0" presId="urn:microsoft.com/office/officeart/2005/8/layout/vList4#1"/>
    <dgm:cxn modelId="{51A29CE0-D484-462C-958E-0E7DB9A16E8E}" type="presParOf" srcId="{ED9C396F-A6EA-44DE-B234-5DC3A361D5E2}" destId="{17FEE7E1-819A-4D70-B464-19A7FC738BA2}" srcOrd="2" destOrd="0" presId="urn:microsoft.com/office/officeart/2005/8/layout/vList4#1"/>
    <dgm:cxn modelId="{0AA786A0-AB47-4E7B-9AD8-8C027D2F28A0}" type="presParOf" srcId="{461C54CB-457E-490C-9750-7EC24A59E93A}" destId="{AB4F7BE4-C08B-49AA-901D-B6017A6D4F5D}" srcOrd="9" destOrd="0" presId="urn:microsoft.com/office/officeart/2005/8/layout/vList4#1"/>
    <dgm:cxn modelId="{BD05A5C5-A19F-44F7-A305-CC826CB3DB35}" type="presParOf" srcId="{461C54CB-457E-490C-9750-7EC24A59E93A}" destId="{1A3B7CEB-E18D-4FB3-90EE-F8EEF34DE0A2}" srcOrd="10" destOrd="0" presId="urn:microsoft.com/office/officeart/2005/8/layout/vList4#1"/>
    <dgm:cxn modelId="{41E7777A-760F-4E30-AAC4-56B62886355D}" type="presParOf" srcId="{1A3B7CEB-E18D-4FB3-90EE-F8EEF34DE0A2}" destId="{D7B3C549-49D4-4E2B-8263-617EB52B42B2}" srcOrd="0" destOrd="0" presId="urn:microsoft.com/office/officeart/2005/8/layout/vList4#1"/>
    <dgm:cxn modelId="{80E57D2B-7801-4DC5-9082-55E43BD3764A}" type="presParOf" srcId="{1A3B7CEB-E18D-4FB3-90EE-F8EEF34DE0A2}" destId="{C099D7B8-9B0C-4235-8F2D-A826565B7E97}" srcOrd="1" destOrd="0" presId="urn:microsoft.com/office/officeart/2005/8/layout/vList4#1"/>
    <dgm:cxn modelId="{EE45100A-CD5B-4927-AF46-26446792A99E}" type="presParOf" srcId="{1A3B7CEB-E18D-4FB3-90EE-F8EEF34DE0A2}" destId="{84A4C56B-26B6-4649-A4C5-577D24461BB2}" srcOrd="2" destOrd="0" presId="urn:microsoft.com/office/officeart/2005/8/layout/vList4#1"/>
    <dgm:cxn modelId="{10866883-C8E6-46A1-A48E-74C96AB3FE52}" type="presParOf" srcId="{461C54CB-457E-490C-9750-7EC24A59E93A}" destId="{BAFEBDD7-E618-4141-B12D-21A1D9D99272}" srcOrd="11" destOrd="0" presId="urn:microsoft.com/office/officeart/2005/8/layout/vList4#1"/>
    <dgm:cxn modelId="{F4EF9A3A-DFF9-4B90-93C5-86B2E852203D}" type="presParOf" srcId="{461C54CB-457E-490C-9750-7EC24A59E93A}" destId="{D469EBBA-FA59-4C3C-894C-B19D0F240838}" srcOrd="12" destOrd="0" presId="urn:microsoft.com/office/officeart/2005/8/layout/vList4#1"/>
    <dgm:cxn modelId="{8B5BB519-9657-4A41-BA8E-A718A1976C55}" type="presParOf" srcId="{D469EBBA-FA59-4C3C-894C-B19D0F240838}" destId="{C8D37F71-8A1A-450E-8D39-59097B66672C}" srcOrd="0" destOrd="0" presId="urn:microsoft.com/office/officeart/2005/8/layout/vList4#1"/>
    <dgm:cxn modelId="{FEACDAC4-A823-442A-A0B8-86C61D943967}" type="presParOf" srcId="{D469EBBA-FA59-4C3C-894C-B19D0F240838}" destId="{11531507-49E6-4251-8AD7-9F9345AC9DEA}" srcOrd="1" destOrd="0" presId="urn:microsoft.com/office/officeart/2005/8/layout/vList4#1"/>
    <dgm:cxn modelId="{B6D184E0-B5EF-4FF2-ADF0-E157D39F70C4}" type="presParOf" srcId="{D469EBBA-FA59-4C3C-894C-B19D0F240838}" destId="{D23E6ABE-338E-4256-8158-FBAADAEB3EAF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4/4/2015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4/4/2015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4/4/2015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4/4/2015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4/4/2015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4/4/2015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4/4/2015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4/4/2015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4/4/2015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4/4/2015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4/4/2015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4/4/2015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15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3.png"/><Relationship Id="rId5" Type="http://schemas.microsoft.com/office/2007/relationships/media" Target="../media/media3.mp4"/><Relationship Id="rId10" Type="http://schemas.openxmlformats.org/officeDocument/2006/relationships/image" Target="../media/image12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52400"/>
            <a:ext cx="7162800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6000" dirty="0" smtClean="0">
                <a:latin typeface="NikoshBAN" pitchFamily="2" charset="0"/>
                <a:cs typeface="NikoshBAN" pitchFamily="2" charset="0"/>
              </a:rPr>
              <a:t>শুভেচ্ছা স্বাগতম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 descr="9jp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3825994"/>
            <a:ext cx="2438400" cy="29558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 descr="animated_welcome--feather_pen_writing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30027">
            <a:off x="521309" y="1361761"/>
            <a:ext cx="7696200" cy="449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9200" y="381000"/>
            <a:ext cx="7010400" cy="2057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কীভাবে এটিএম কার্ড ব্যবহার করে অর্থ উত্তোলন করল ?</a:t>
            </a:r>
            <a:endParaRPr lang="en-U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19200" y="3200400"/>
            <a:ext cx="7010400" cy="20574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জোড়ায় কাজ কর </a:t>
            </a:r>
            <a:endParaRPr lang="en-US" sz="5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38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BBL ATM Booth Hacking last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1222534"/>
            <a:ext cx="7900444" cy="54068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2600" y="152400"/>
            <a:ext cx="601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ছোট্ট একটা ভিডিও 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88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00" y="3817203"/>
            <a:ext cx="184731" cy="707886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endParaRPr lang="en-US" sz="40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Equal 2"/>
          <p:cNvSpPr/>
          <p:nvPr/>
        </p:nvSpPr>
        <p:spPr>
          <a:xfrm>
            <a:off x="0" y="228600"/>
            <a:ext cx="9144000" cy="6476999"/>
          </a:xfrm>
          <a:prstGeom prst="mathEqual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 smtClean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en-US" sz="4400" b="1" dirty="0" err="1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তোমরা</a:t>
            </a:r>
            <a:r>
              <a:rPr lang="en-US" sz="4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প্রতি</a:t>
            </a:r>
            <a:r>
              <a:rPr lang="en-US" sz="4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দলে</a:t>
            </a:r>
            <a:r>
              <a:rPr lang="en-US" sz="4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৫জন </a:t>
            </a:r>
            <a:r>
              <a:rPr lang="en-US" sz="4400" b="1" dirty="0" err="1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4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ভাগ</a:t>
            </a:r>
            <a:r>
              <a:rPr lang="en-US" sz="4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হয়ে</a:t>
            </a:r>
            <a:endParaRPr lang="en-US" sz="4400" b="1" dirty="0" smtClean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en-US" sz="4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  <a:p>
            <a:pPr algn="ctr"/>
            <a:endParaRPr lang="en-US" sz="100" b="1" dirty="0" smtClean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en-US" sz="4400" b="1" dirty="0" err="1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ন্যূনতম</a:t>
            </a:r>
            <a:r>
              <a:rPr lang="en-US" sz="4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পাঁচটি</a:t>
            </a:r>
            <a:endParaRPr lang="en-US" sz="4400" b="1" dirty="0" smtClean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endParaRPr lang="bn-BD" sz="4400" b="1" dirty="0" smtClean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BD" sz="4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লেনদেনের বৈশিষ্ট্য </a:t>
            </a:r>
            <a:r>
              <a:rPr lang="bn-BD" sz="4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লিখ।</a:t>
            </a:r>
            <a:endParaRPr lang="en-US" sz="4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40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0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381000" y="1066800"/>
          <a:ext cx="83820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33400" y="152400"/>
            <a:ext cx="8229600" cy="76944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bn-BD" sz="44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লেনদেনের বৈশিষ্ট্যগুলো </a:t>
            </a:r>
            <a:endParaRPr lang="en-US" sz="44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1143000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NikoshBAN" pitchFamily="2" charset="0"/>
                <a:cs typeface="NikoshBAN" pitchFamily="2" charset="0"/>
              </a:rPr>
              <a:t>1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19050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    ২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2667000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৩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35052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    ৪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66800" y="42672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৫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6800" y="5029200"/>
            <a:ext cx="425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৬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6800" y="5867400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৭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evel 1"/>
          <p:cNvSpPr/>
          <p:nvPr/>
        </p:nvSpPr>
        <p:spPr>
          <a:xfrm>
            <a:off x="1219200" y="533400"/>
            <a:ext cx="7391400" cy="441960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n-BD" sz="54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endParaRPr lang="bn-BD" sz="54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endParaRPr lang="bn-BD" sz="54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endParaRPr lang="bn-BD" sz="54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BD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মূল্যায়ন</a:t>
            </a:r>
          </a:p>
          <a:p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১। সম্পদ= ?</a:t>
            </a:r>
          </a:p>
          <a:p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২। আর্থিক অবস্থার পরিবর্তন হয় কি?</a:t>
            </a:r>
          </a:p>
          <a:p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৩। লেনদেনের কয়টি পক্ষ থাকে? </a:t>
            </a:r>
          </a:p>
          <a:p>
            <a:r>
              <a:rPr lang="bn-BD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   ২টি না ৩টি?</a:t>
            </a:r>
          </a:p>
          <a:p>
            <a:pPr algn="ctr"/>
            <a:endParaRPr lang="bn-BD" sz="54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endParaRPr lang="bn-BD" sz="5400" u="sng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endParaRPr lang="bn-BD" sz="4000" u="sng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endParaRPr lang="bn-BD" sz="4000" u="sng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endParaRPr lang="bn-BD" sz="4000" u="sng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endParaRPr lang="en-US" sz="4000" u="sng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457200"/>
            <a:ext cx="8686800" cy="612475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bn-BD" sz="60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শিখনফল</a:t>
            </a:r>
          </a:p>
          <a:p>
            <a:endParaRPr lang="bn-BD" sz="4800" dirty="0" smtClean="0">
              <a:latin typeface="NikoshBAN" pitchFamily="2" charset="0"/>
              <a:cs typeface="NikoshBAN" pitchFamily="2" charset="0"/>
            </a:endParaRPr>
          </a:p>
          <a:p>
            <a:pPr>
              <a:buFont typeface="Wingdings" pitchFamily="2" charset="2"/>
              <a:buChar char="v"/>
            </a:pPr>
            <a:r>
              <a:rPr lang="bn-BD" sz="4800" dirty="0" smtClean="0">
                <a:solidFill>
                  <a:schemeClr val="bg2"/>
                </a:solidFill>
                <a:latin typeface="NikoshBAN" pitchFamily="2" charset="0"/>
                <a:cs typeface="NikoshBAN" pitchFamily="2" charset="0"/>
              </a:rPr>
              <a:t> লেনদেন কী তা বলতে পারবে</a:t>
            </a:r>
            <a:endParaRPr lang="en-US" sz="4800" dirty="0" smtClean="0">
              <a:solidFill>
                <a:schemeClr val="bg2"/>
              </a:solidFill>
              <a:latin typeface="NikoshBAN" pitchFamily="2" charset="0"/>
              <a:cs typeface="NikoshBAN" pitchFamily="2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4800" dirty="0">
                <a:solidFill>
                  <a:schemeClr val="bg2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solidFill>
                  <a:schemeClr val="bg2"/>
                </a:solidFill>
                <a:latin typeface="NikoshBAN" pitchFamily="2" charset="0"/>
                <a:cs typeface="NikoshBAN" pitchFamily="2" charset="0"/>
              </a:rPr>
              <a:t>লেনদেনের</a:t>
            </a:r>
            <a:r>
              <a:rPr lang="en-US" sz="4800" dirty="0" smtClean="0">
                <a:solidFill>
                  <a:schemeClr val="bg2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solidFill>
                  <a:schemeClr val="bg2"/>
                </a:solidFill>
                <a:latin typeface="NikoshBAN" pitchFamily="2" charset="0"/>
                <a:cs typeface="NikoshBAN" pitchFamily="2" charset="0"/>
              </a:rPr>
              <a:t>দ্বৈত</a:t>
            </a:r>
            <a:r>
              <a:rPr lang="en-US" sz="4800" dirty="0" smtClean="0">
                <a:solidFill>
                  <a:schemeClr val="bg2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solidFill>
                  <a:schemeClr val="bg2"/>
                </a:solidFill>
                <a:latin typeface="NikoshBAN" pitchFamily="2" charset="0"/>
                <a:cs typeface="NikoshBAN" pitchFamily="2" charset="0"/>
              </a:rPr>
              <a:t>সত্ত্বা</a:t>
            </a:r>
            <a:r>
              <a:rPr lang="en-US" sz="4800" dirty="0" smtClean="0">
                <a:solidFill>
                  <a:schemeClr val="bg2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4800" dirty="0" smtClean="0">
                <a:solidFill>
                  <a:schemeClr val="bg2"/>
                </a:solidFill>
                <a:latin typeface="NikoshBAN" pitchFamily="2" charset="0"/>
                <a:cs typeface="NikoshBAN" pitchFamily="2" charset="0"/>
              </a:rPr>
              <a:t>উল্লেখ করতে </a:t>
            </a:r>
            <a:r>
              <a:rPr lang="bn-BD" sz="4800" dirty="0" smtClean="0">
                <a:solidFill>
                  <a:schemeClr val="bg2"/>
                </a:solidFill>
                <a:latin typeface="NikoshBAN" pitchFamily="2" charset="0"/>
                <a:cs typeface="NikoshBAN" pitchFamily="2" charset="0"/>
              </a:rPr>
              <a:t>পারবে</a:t>
            </a:r>
            <a:endParaRPr lang="en-US" sz="4800" dirty="0" smtClean="0">
              <a:solidFill>
                <a:schemeClr val="bg2"/>
              </a:solidFill>
              <a:latin typeface="NikoshBAN" pitchFamily="2" charset="0"/>
              <a:cs typeface="NikoshBAN" pitchFamily="2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4800" dirty="0">
                <a:solidFill>
                  <a:schemeClr val="bg2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4400" dirty="0" smtClean="0">
                <a:solidFill>
                  <a:schemeClr val="bg2"/>
                </a:solidFill>
                <a:latin typeface="NikoshBAN" pitchFamily="2" charset="0"/>
                <a:cs typeface="NikoshBAN" pitchFamily="2" charset="0"/>
              </a:rPr>
              <a:t>এটিএম বুথ ব্যবহার করে কীভাবে অর্থ </a:t>
            </a:r>
          </a:p>
          <a:p>
            <a:r>
              <a:rPr lang="bn-BD" sz="4400" dirty="0">
                <a:solidFill>
                  <a:schemeClr val="bg2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4400" dirty="0" smtClean="0">
                <a:solidFill>
                  <a:schemeClr val="bg2"/>
                </a:solidFill>
                <a:latin typeface="NikoshBAN" pitchFamily="2" charset="0"/>
                <a:cs typeface="NikoshBAN" pitchFamily="2" charset="0"/>
              </a:rPr>
              <a:t>    উত্তোলন করতে হবে তা বর্ণনা করতে পারবে।</a:t>
            </a:r>
            <a:r>
              <a:rPr lang="en-US" sz="4400" dirty="0" smtClean="0">
                <a:solidFill>
                  <a:schemeClr val="bg2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bn-BD" sz="4400" dirty="0" smtClean="0">
              <a:solidFill>
                <a:schemeClr val="bg2"/>
              </a:solidFill>
              <a:latin typeface="NikoshBAN" pitchFamily="2" charset="0"/>
              <a:cs typeface="NikoshBAN" pitchFamily="2" charset="0"/>
            </a:endParaRPr>
          </a:p>
          <a:p>
            <a:pPr>
              <a:buFont typeface="Wingdings" pitchFamily="2" charset="2"/>
              <a:buChar char="v"/>
            </a:pPr>
            <a:r>
              <a:rPr lang="bn-BD" sz="48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লেনদেনের বৈশিষ্ট্য ব্যাখ্যা করতে </a:t>
            </a:r>
            <a:r>
              <a:rPr lang="bn-BD" sz="48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পারবে</a:t>
            </a:r>
            <a:endParaRPr lang="bn-BD" sz="4800" dirty="0" smtClean="0">
              <a:latin typeface="NikoshBAN" pitchFamily="2" charset="0"/>
              <a:cs typeface="NikoshBAN" pitchFamily="2" charset="0"/>
            </a:endParaRPr>
          </a:p>
          <a:p>
            <a:pPr>
              <a:buFont typeface="Wingdings" pitchFamily="2" charset="2"/>
              <a:buChar char="v"/>
            </a:pPr>
            <a:endParaRPr lang="en-US" sz="4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63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66"/>
          <a:stretch/>
        </p:blipFill>
        <p:spPr>
          <a:xfrm>
            <a:off x="-6626" y="1447799"/>
            <a:ext cx="9144000" cy="54201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Oval 2"/>
          <p:cNvSpPr/>
          <p:nvPr/>
        </p:nvSpPr>
        <p:spPr>
          <a:xfrm>
            <a:off x="762000" y="0"/>
            <a:ext cx="7543800" cy="144779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60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ধন্যবাদ</a:t>
            </a:r>
            <a:endParaRPr lang="en-US" sz="60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18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972264"/>
            <a:ext cx="8001000" cy="5047536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BD" sz="5400" b="1" dirty="0" smtClean="0">
                <a:latin typeface="NikoshBAN" pitchFamily="2" charset="0"/>
                <a:cs typeface="NikoshBAN" pitchFamily="2" charset="0"/>
              </a:rPr>
              <a:t>শিক্ষক পরিচিতি</a:t>
            </a:r>
          </a:p>
          <a:p>
            <a:pPr algn="ctr"/>
            <a:endParaRPr lang="bn-BD" sz="44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BD" sz="4800" b="1" dirty="0" smtClean="0">
                <a:latin typeface="NikoshBAN" pitchFamily="2" charset="0"/>
                <a:cs typeface="NikoshBAN" pitchFamily="2" charset="0"/>
              </a:rPr>
              <a:t>মোঃ কাউছার আলী</a:t>
            </a:r>
          </a:p>
          <a:p>
            <a:r>
              <a:rPr lang="bn-BD" sz="4400" b="1" dirty="0" smtClean="0">
                <a:latin typeface="NikoshBAN" pitchFamily="2" charset="0"/>
                <a:cs typeface="NikoshBAN" pitchFamily="2" charset="0"/>
              </a:rPr>
              <a:t>প্রভাষক (হিসাববিজ্ঞান)</a:t>
            </a:r>
          </a:p>
          <a:p>
            <a:r>
              <a:rPr lang="bn-BD" sz="4400" b="1" dirty="0" smtClean="0">
                <a:latin typeface="NikoshBAN" pitchFamily="2" charset="0"/>
                <a:cs typeface="NikoshBAN" pitchFamily="2" charset="0"/>
              </a:rPr>
              <a:t>সরকারি টিচার্স ট্রেনিং কলেজ, যশোর</a:t>
            </a:r>
          </a:p>
          <a:p>
            <a:endParaRPr lang="bn-BD" sz="4400" dirty="0" smtClean="0">
              <a:latin typeface="NikoshBAN" pitchFamily="2" charset="0"/>
              <a:cs typeface="NikoshBAN" pitchFamily="2" charset="0"/>
            </a:endParaRPr>
          </a:p>
          <a:p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007507"/>
            <a:ext cx="7924800" cy="4555093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BD" sz="5400" b="1" dirty="0" smtClean="0">
                <a:latin typeface="NikoshBAN" pitchFamily="2" charset="0"/>
                <a:cs typeface="NikoshBAN" pitchFamily="2" charset="0"/>
              </a:rPr>
              <a:t>পাঠ পরিচিতি</a:t>
            </a:r>
          </a:p>
          <a:p>
            <a:endParaRPr lang="bn-BD" sz="44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BD" sz="48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শ্রেণি  </a:t>
            </a:r>
            <a:r>
              <a:rPr lang="bn-BD" sz="4800" b="1" dirty="0" smtClean="0">
                <a:solidFill>
                  <a:srgbClr val="FF0000"/>
                </a:solidFill>
                <a:latin typeface="Times New Roman" pitchFamily="18" charset="0"/>
                <a:cs typeface="NikoshBAN" pitchFamily="2" charset="0"/>
              </a:rPr>
              <a:t>: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n-BD" sz="48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নবম-দশম</a:t>
            </a:r>
          </a:p>
          <a:p>
            <a:r>
              <a:rPr lang="bn-BD" sz="4800" b="1" dirty="0" smtClean="0">
                <a:latin typeface="NikoshBAN" pitchFamily="2" charset="0"/>
                <a:cs typeface="NikoshBAN" pitchFamily="2" charset="0"/>
              </a:rPr>
              <a:t>বিষয় : হিসাববিজ্ঞান</a:t>
            </a:r>
          </a:p>
          <a:p>
            <a:r>
              <a:rPr lang="bn-BD" sz="4800" b="1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অধ্যায়: লেনদেন</a:t>
            </a:r>
          </a:p>
          <a:p>
            <a:r>
              <a:rPr lang="bn-BD" sz="4800" b="1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বিষয়  : লেনদেনের সংজ্ঞা ও বৈশিষ্ট্য</a:t>
            </a:r>
            <a:endParaRPr lang="en-US" sz="4800" b="1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852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52400"/>
            <a:ext cx="3826565" cy="2895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9" t="1639" r="5288"/>
          <a:stretch/>
        </p:blipFill>
        <p:spPr>
          <a:xfrm>
            <a:off x="76200" y="152400"/>
            <a:ext cx="2971800" cy="289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4"/>
          <a:stretch/>
        </p:blipFill>
        <p:spPr>
          <a:xfrm>
            <a:off x="3048000" y="152400"/>
            <a:ext cx="1964635" cy="28765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5"/>
          <a:stretch/>
        </p:blipFill>
        <p:spPr>
          <a:xfrm>
            <a:off x="76200" y="3461422"/>
            <a:ext cx="4495800" cy="294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461422"/>
            <a:ext cx="4151657" cy="293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02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4" t="22825"/>
          <a:stretch/>
        </p:blipFill>
        <p:spPr>
          <a:xfrm>
            <a:off x="152400" y="23192"/>
            <a:ext cx="4140198" cy="27200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3253"/>
            <a:ext cx="4636624" cy="27299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743202"/>
            <a:ext cx="8915400" cy="4114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001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457200"/>
            <a:ext cx="8001000" cy="517064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bn-BD" sz="54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5400" u="sng" dirty="0" smtClean="0">
                <a:latin typeface="NikoshBAN" pitchFamily="2" charset="0"/>
                <a:cs typeface="NikoshBAN" pitchFamily="2" charset="0"/>
              </a:rPr>
              <a:t>পাঠ শিরোনাম</a:t>
            </a:r>
          </a:p>
          <a:p>
            <a:endParaRPr lang="bn-BD" sz="54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6000" dirty="0" smtClean="0">
                <a:latin typeface="NikoshBAN" pitchFamily="2" charset="0"/>
                <a:cs typeface="NikoshBAN" pitchFamily="2" charset="0"/>
              </a:rPr>
              <a:t>লেনদেন ও লেনদেনের বৈশিষ্ট্য</a:t>
            </a:r>
          </a:p>
          <a:p>
            <a:endParaRPr lang="bn-BD" sz="5400" dirty="0" smtClean="0">
              <a:latin typeface="NikoshBAN" pitchFamily="2" charset="0"/>
              <a:cs typeface="NikoshBAN" pitchFamily="2" charset="0"/>
            </a:endParaRPr>
          </a:p>
          <a:p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452021"/>
            <a:ext cx="8686800" cy="526297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4800" dirty="0" smtClean="0">
                <a:solidFill>
                  <a:schemeClr val="accent2"/>
                </a:solidFill>
                <a:latin typeface="NikoshBAN" pitchFamily="2" charset="0"/>
                <a:cs typeface="NikoshBAN" pitchFamily="2" charset="0"/>
              </a:rPr>
              <a:t>লেনদেনের কী?</a:t>
            </a:r>
          </a:p>
          <a:p>
            <a:endParaRPr lang="bn-BD" sz="48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যে ঘটনাগুলো কোন ব্যক্তি বা প্রতিষ্ঠানের আর্থিক অবস্থার পরিবর্তন করে, অর্থের অংকে পরিমাপযোগ্য, দুটি পক্ষ থাকবে এবং </a:t>
            </a:r>
            <a:r>
              <a:rPr lang="bn-BD" sz="48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‘</a:t>
            </a:r>
            <a:r>
              <a:rPr lang="bn-BD" sz="4800" b="1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সম্পদ=দায়+মালিকানা স্বত্ব</a:t>
            </a:r>
            <a:r>
              <a:rPr lang="bn-BD" sz="48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’ </a:t>
            </a:r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বিরাজ করে তাকে লেনদেন বলে।</a:t>
            </a:r>
            <a:endParaRPr lang="en-US" sz="4800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533400" y="4800600"/>
            <a:ext cx="5181600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-76200"/>
            <a:ext cx="838200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এখানে ভিডিও দেখব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vlc-record-2015-04-03-12h23m51s-Transection in All.wmv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t="10061" b="12550"/>
          <a:stretch/>
        </p:blipFill>
        <p:spPr>
          <a:xfrm>
            <a:off x="0" y="3581400"/>
            <a:ext cx="4448175" cy="2819400"/>
          </a:xfrm>
          <a:prstGeom prst="rect">
            <a:avLst/>
          </a:prstGeom>
        </p:spPr>
      </p:pic>
      <p:pic>
        <p:nvPicPr>
          <p:cNvPr id="6" name="vlc-record-2015-04-03-12h24m13s-Transection in All.wmv-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1"/>
          <a:srcRect l="6852" r="5781"/>
          <a:stretch/>
        </p:blipFill>
        <p:spPr>
          <a:xfrm>
            <a:off x="4495799" y="3733800"/>
            <a:ext cx="4495801" cy="3276600"/>
          </a:xfrm>
          <a:prstGeom prst="rect">
            <a:avLst/>
          </a:prstGeom>
        </p:spPr>
      </p:pic>
      <p:pic>
        <p:nvPicPr>
          <p:cNvPr id="7" name="vlc-record-2015-04-03-12h25m09s-Transection in All.wmv-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2"/>
          <a:srcRect l="11592" r="8783" b="25000"/>
          <a:stretch/>
        </p:blipFill>
        <p:spPr>
          <a:xfrm>
            <a:off x="4495799" y="381000"/>
            <a:ext cx="4572001" cy="2514600"/>
          </a:xfrm>
          <a:prstGeom prst="rect">
            <a:avLst/>
          </a:prstGeom>
        </p:spPr>
      </p:pic>
      <p:pic>
        <p:nvPicPr>
          <p:cNvPr id="8" name="vlc-record-2015-04-04-09h21m51s-vlc-record-2015-04-03-12h24m33s-Transection in All.wmv-.asf-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3"/>
          <a:srcRect r="6909" b="9208"/>
          <a:stretch/>
        </p:blipFill>
        <p:spPr>
          <a:xfrm>
            <a:off x="0" y="381000"/>
            <a:ext cx="4448175" cy="243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197</TotalTime>
  <Words>196</Words>
  <Application>Microsoft Office PowerPoint</Application>
  <PresentationFormat>On-screen Show (4:3)</PresentationFormat>
  <Paragraphs>67</Paragraphs>
  <Slides>16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Lucida Sans Unicode</vt:lpstr>
      <vt:lpstr>NikoshBAN</vt:lpstr>
      <vt:lpstr>Times New Roman</vt:lpstr>
      <vt:lpstr>Verdana</vt:lpstr>
      <vt:lpstr>Wingdings</vt:lpstr>
      <vt:lpstr>Wingdings 2</vt:lpstr>
      <vt:lpstr>Wingdings 3</vt:lpstr>
      <vt:lpstr>Concourse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</dc:creator>
  <cp:lastModifiedBy>MTC</cp:lastModifiedBy>
  <cp:revision>56</cp:revision>
  <dcterms:created xsi:type="dcterms:W3CDTF">2006-08-16T00:00:00Z</dcterms:created>
  <dcterms:modified xsi:type="dcterms:W3CDTF">2015-04-04T04:44:30Z</dcterms:modified>
</cp:coreProperties>
</file>